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61" r:id="rId3"/>
    <p:sldId id="262" r:id="rId4"/>
    <p:sldId id="260" r:id="rId5"/>
    <p:sldId id="263" r:id="rId6"/>
    <p:sldId id="264" r:id="rId7"/>
    <p:sldId id="265" r:id="rId8"/>
  </p:sldIdLst>
  <p:sldSz cx="6119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5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986" y="1237197"/>
            <a:ext cx="5201841" cy="2631887"/>
          </a:xfrm>
        </p:spPr>
        <p:txBody>
          <a:bodyPr anchor="b"/>
          <a:lstStyle>
            <a:lvl1pPr algn="ctr">
              <a:defRPr sz="4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977" y="3970580"/>
            <a:ext cx="4589860" cy="1825171"/>
          </a:xfrm>
        </p:spPr>
        <p:txBody>
          <a:bodyPr/>
          <a:lstStyle>
            <a:lvl1pPr marL="0" indent="0" algn="ctr">
              <a:buNone/>
              <a:defRPr sz="1606"/>
            </a:lvl1pPr>
            <a:lvl2pPr marL="306004" indent="0" algn="ctr">
              <a:buNone/>
              <a:defRPr sz="1339"/>
            </a:lvl2pPr>
            <a:lvl3pPr marL="612008" indent="0" algn="ctr">
              <a:buNone/>
              <a:defRPr sz="1205"/>
            </a:lvl3pPr>
            <a:lvl4pPr marL="918012" indent="0" algn="ctr">
              <a:buNone/>
              <a:defRPr sz="1071"/>
            </a:lvl4pPr>
            <a:lvl5pPr marL="1224016" indent="0" algn="ctr">
              <a:buNone/>
              <a:defRPr sz="1071"/>
            </a:lvl5pPr>
            <a:lvl6pPr marL="1530020" indent="0" algn="ctr">
              <a:buNone/>
              <a:defRPr sz="1071"/>
            </a:lvl6pPr>
            <a:lvl7pPr marL="1836024" indent="0" algn="ctr">
              <a:buNone/>
              <a:defRPr sz="1071"/>
            </a:lvl7pPr>
            <a:lvl8pPr marL="2142028" indent="0" algn="ctr">
              <a:buNone/>
              <a:defRPr sz="1071"/>
            </a:lvl8pPr>
            <a:lvl9pPr marL="2448032" indent="0" algn="ctr">
              <a:buNone/>
              <a:defRPr sz="107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140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742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79491" y="402483"/>
            <a:ext cx="1319585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0738" y="402483"/>
            <a:ext cx="3882256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17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812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50" y="1884671"/>
            <a:ext cx="5278339" cy="3144614"/>
          </a:xfrm>
        </p:spPr>
        <p:txBody>
          <a:bodyPr anchor="b"/>
          <a:lstStyle>
            <a:lvl1pPr>
              <a:defRPr sz="4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50" y="5059035"/>
            <a:ext cx="5278339" cy="1653678"/>
          </a:xfrm>
        </p:spPr>
        <p:txBody>
          <a:bodyPr/>
          <a:lstStyle>
            <a:lvl1pPr marL="0" indent="0">
              <a:buNone/>
              <a:defRPr sz="1606">
                <a:solidFill>
                  <a:schemeClr val="tx1"/>
                </a:solidFill>
              </a:defRPr>
            </a:lvl1pPr>
            <a:lvl2pPr marL="306004" indent="0">
              <a:buNone/>
              <a:defRPr sz="1339">
                <a:solidFill>
                  <a:schemeClr val="tx1">
                    <a:tint val="75000"/>
                  </a:schemeClr>
                </a:solidFill>
              </a:defRPr>
            </a:lvl2pPr>
            <a:lvl3pPr marL="612008" indent="0">
              <a:buNone/>
              <a:defRPr sz="1205">
                <a:solidFill>
                  <a:schemeClr val="tx1">
                    <a:tint val="75000"/>
                  </a:schemeClr>
                </a:solidFill>
              </a:defRPr>
            </a:lvl3pPr>
            <a:lvl4pPr marL="91801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4pPr>
            <a:lvl5pPr marL="1224016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5pPr>
            <a:lvl6pPr marL="1530020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6pPr>
            <a:lvl7pPr marL="1836024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7pPr>
            <a:lvl8pPr marL="2142028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8pPr>
            <a:lvl9pPr marL="244803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64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737" y="2012414"/>
            <a:ext cx="26009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155" y="2012414"/>
            <a:ext cx="26009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855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402484"/>
            <a:ext cx="527833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535" y="1853171"/>
            <a:ext cx="2588967" cy="908210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535" y="2761381"/>
            <a:ext cx="258896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8155" y="1853171"/>
            <a:ext cx="2601718" cy="908210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8155" y="2761381"/>
            <a:ext cx="2601718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812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237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086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503978"/>
            <a:ext cx="1973799" cy="1763924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718" y="1088455"/>
            <a:ext cx="3098155" cy="5372269"/>
          </a:xfrm>
        </p:spPr>
        <p:txBody>
          <a:bodyPr/>
          <a:lstStyle>
            <a:lvl1pPr>
              <a:defRPr sz="2142"/>
            </a:lvl1pPr>
            <a:lvl2pPr>
              <a:defRPr sz="1874"/>
            </a:lvl2pPr>
            <a:lvl3pPr>
              <a:defRPr sz="1606"/>
            </a:lvl3pPr>
            <a:lvl4pPr>
              <a:defRPr sz="1339"/>
            </a:lvl4pPr>
            <a:lvl5pPr>
              <a:defRPr sz="1339"/>
            </a:lvl5pPr>
            <a:lvl6pPr>
              <a:defRPr sz="1339"/>
            </a:lvl6pPr>
            <a:lvl7pPr>
              <a:defRPr sz="1339"/>
            </a:lvl7pPr>
            <a:lvl8pPr>
              <a:defRPr sz="1339"/>
            </a:lvl8pPr>
            <a:lvl9pPr>
              <a:defRPr sz="133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2267902"/>
            <a:ext cx="1973799" cy="4201570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028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503978"/>
            <a:ext cx="1973799" cy="1763924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01718" y="1088455"/>
            <a:ext cx="3098155" cy="5372269"/>
          </a:xfrm>
        </p:spPr>
        <p:txBody>
          <a:bodyPr anchor="t"/>
          <a:lstStyle>
            <a:lvl1pPr marL="0" indent="0">
              <a:buNone/>
              <a:defRPr sz="2142"/>
            </a:lvl1pPr>
            <a:lvl2pPr marL="306004" indent="0">
              <a:buNone/>
              <a:defRPr sz="1874"/>
            </a:lvl2pPr>
            <a:lvl3pPr marL="612008" indent="0">
              <a:buNone/>
              <a:defRPr sz="1606"/>
            </a:lvl3pPr>
            <a:lvl4pPr marL="918012" indent="0">
              <a:buNone/>
              <a:defRPr sz="1339"/>
            </a:lvl4pPr>
            <a:lvl5pPr marL="1224016" indent="0">
              <a:buNone/>
              <a:defRPr sz="1339"/>
            </a:lvl5pPr>
            <a:lvl6pPr marL="1530020" indent="0">
              <a:buNone/>
              <a:defRPr sz="1339"/>
            </a:lvl6pPr>
            <a:lvl7pPr marL="1836024" indent="0">
              <a:buNone/>
              <a:defRPr sz="1339"/>
            </a:lvl7pPr>
            <a:lvl8pPr marL="2142028" indent="0">
              <a:buNone/>
              <a:defRPr sz="1339"/>
            </a:lvl8pPr>
            <a:lvl9pPr marL="2448032" indent="0">
              <a:buNone/>
              <a:defRPr sz="133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2267902"/>
            <a:ext cx="1973799" cy="4201570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659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737" y="402484"/>
            <a:ext cx="527833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737" y="2012414"/>
            <a:ext cx="527833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0737" y="7006700"/>
            <a:ext cx="13769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A3C8E-AC16-481F-8B61-2F95FE83255E}" type="datetimeFigureOut">
              <a:rPr lang="en-AU" smtClean="0"/>
              <a:t>1/01/2016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27188" y="7006700"/>
            <a:ext cx="206543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2118" y="7006700"/>
            <a:ext cx="13769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CC1D4-69E5-44E9-80E1-273879BBA5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781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12008" rtl="0" eaLnBrk="1" latinLnBrk="0" hangingPunct="1">
        <a:lnSpc>
          <a:spcPct val="90000"/>
        </a:lnSpc>
        <a:spcBef>
          <a:spcPct val="0"/>
        </a:spcBef>
        <a:buNone/>
        <a:defRPr sz="29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002" indent="-153002" algn="l" defTabSz="612008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1874" kern="1200">
          <a:solidFill>
            <a:schemeClr val="tx1"/>
          </a:solidFill>
          <a:latin typeface="+mn-lt"/>
          <a:ea typeface="+mn-ea"/>
          <a:cs typeface="+mn-cs"/>
        </a:defRPr>
      </a:lvl1pPr>
      <a:lvl2pPr marL="45900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76501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3pPr>
      <a:lvl4pPr marL="107101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377018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683022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98902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29503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60103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1pPr>
      <a:lvl2pPr marL="30600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2pPr>
      <a:lvl3pPr marL="61200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3pPr>
      <a:lvl4pPr marL="91801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224016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53002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83602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14202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44803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5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6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051940"/>
              </p:ext>
            </p:extLst>
          </p:nvPr>
        </p:nvGraphicFramePr>
        <p:xfrm>
          <a:off x="0" y="6350"/>
          <a:ext cx="6118225" cy="754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6118475" imgH="7547323" progId="Word.Document.12">
                  <p:embed/>
                </p:oleObj>
              </mc:Choice>
              <mc:Fallback>
                <p:oleObj name="Document" r:id="rId3" imgW="6118475" imgH="7547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350"/>
                        <a:ext cx="6118225" cy="754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59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141702"/>
              </p:ext>
            </p:extLst>
          </p:nvPr>
        </p:nvGraphicFramePr>
        <p:xfrm>
          <a:off x="0" y="6350"/>
          <a:ext cx="6118225" cy="754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3" imgW="6118475" imgH="7547323" progId="Word.Document.12">
                  <p:embed/>
                </p:oleObj>
              </mc:Choice>
              <mc:Fallback>
                <p:oleObj name="Document" r:id="rId3" imgW="6118475" imgH="7547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350"/>
                        <a:ext cx="6118225" cy="754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59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881364"/>
              </p:ext>
            </p:extLst>
          </p:nvPr>
        </p:nvGraphicFramePr>
        <p:xfrm>
          <a:off x="0" y="6350"/>
          <a:ext cx="6118225" cy="754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3" imgW="6118475" imgH="7547323" progId="Word.Document.12">
                  <p:embed/>
                </p:oleObj>
              </mc:Choice>
              <mc:Fallback>
                <p:oleObj name="Document" r:id="rId3" imgW="6118475" imgH="7547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350"/>
                        <a:ext cx="6118225" cy="754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59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917670"/>
              </p:ext>
            </p:extLst>
          </p:nvPr>
        </p:nvGraphicFramePr>
        <p:xfrm>
          <a:off x="0" y="6350"/>
          <a:ext cx="6118225" cy="754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3" imgW="6118475" imgH="7547323" progId="Word.Document.12">
                  <p:embed/>
                </p:oleObj>
              </mc:Choice>
              <mc:Fallback>
                <p:oleObj name="Document" r:id="rId3" imgW="6118475" imgH="7547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350"/>
                        <a:ext cx="6118225" cy="754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59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082497"/>
              </p:ext>
            </p:extLst>
          </p:nvPr>
        </p:nvGraphicFramePr>
        <p:xfrm>
          <a:off x="0" y="6350"/>
          <a:ext cx="6118225" cy="754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Document" r:id="rId4" imgW="6118475" imgH="7547323" progId="Word.Document.12">
                  <p:embed/>
                </p:oleObj>
              </mc:Choice>
              <mc:Fallback>
                <p:oleObj name="Document" r:id="rId4" imgW="6118475" imgH="7547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6350"/>
                        <a:ext cx="6118225" cy="754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59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262295"/>
              </p:ext>
            </p:extLst>
          </p:nvPr>
        </p:nvGraphicFramePr>
        <p:xfrm>
          <a:off x="0" y="6350"/>
          <a:ext cx="6118225" cy="754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Document" r:id="rId4" imgW="6118475" imgH="7547323" progId="Word.Document.12">
                  <p:embed/>
                </p:oleObj>
              </mc:Choice>
              <mc:Fallback>
                <p:oleObj name="Document" r:id="rId4" imgW="6118475" imgH="7547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6350"/>
                        <a:ext cx="6118225" cy="754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59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35747"/>
              </p:ext>
            </p:extLst>
          </p:nvPr>
        </p:nvGraphicFramePr>
        <p:xfrm>
          <a:off x="0" y="6350"/>
          <a:ext cx="6118225" cy="754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r:id="rId3" imgW="6118475" imgH="7547323" progId="Word.Document.12">
                  <p:embed/>
                </p:oleObj>
              </mc:Choice>
              <mc:Fallback>
                <p:oleObj name="Document" r:id="rId3" imgW="6118475" imgH="7547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350"/>
                        <a:ext cx="6118225" cy="754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59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0</Words>
  <Application>Microsoft Office PowerPoint</Application>
  <PresentationFormat>Custom</PresentationFormat>
  <Paragraphs>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Document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25</cp:revision>
  <dcterms:created xsi:type="dcterms:W3CDTF">2015-04-30T02:46:51Z</dcterms:created>
  <dcterms:modified xsi:type="dcterms:W3CDTF">2015-12-31T23:12:32Z</dcterms:modified>
</cp:coreProperties>
</file>